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9" r:id="rId6"/>
    <p:sldId id="265" r:id="rId7"/>
    <p:sldId id="277" r:id="rId8"/>
    <p:sldId id="278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02-May-20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fyUWenm2L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sr-Cyrl-RS" dirty="0"/>
              <a:t>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Нови медији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на прошлом часу смо се већ сусрели са Новим медијима као видом уметности. И данас настављате да се бавите савременом уметношћу. Али, сада се бавимо филмом.</a:t>
            </a:r>
          </a:p>
          <a:p>
            <a:pPr marL="0" indent="0">
              <a:buNone/>
            </a:pPr>
            <a:r>
              <a:rPr lang="sr-Cyrl-RS" dirty="0"/>
              <a:t>Хајде да видимо у наставку шта ће бити ваш задатак.</a:t>
            </a:r>
          </a:p>
          <a:p>
            <a:pPr marL="0" indent="0">
              <a:buNone/>
            </a:pPr>
            <a:r>
              <a:rPr lang="sr-Cyrl-RS" dirty="0"/>
              <a:t>Срећно!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Нови медији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33573" y="1143000"/>
            <a:ext cx="5105400" cy="4287202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/>
              <a:t>Видео запис – Филм</a:t>
            </a:r>
          </a:p>
          <a:p>
            <a:r>
              <a:rPr lang="sr-Cyrl-RS" dirty="0"/>
              <a:t>Филм као најмодернија уметност у великој мери зависи од науке и технологије.</a:t>
            </a:r>
          </a:p>
          <a:p>
            <a:r>
              <a:rPr lang="sr-Cyrl-RS" dirty="0"/>
              <a:t>Како се технологија развија тако се развија и филм.</a:t>
            </a:r>
          </a:p>
          <a:p>
            <a:r>
              <a:rPr lang="sr-Cyrl-RS" dirty="0"/>
              <a:t>Први филм настао је пре више од сто година. Његови творци били су браћа Лимијер. </a:t>
            </a:r>
          </a:p>
          <a:p>
            <a:r>
              <a:rPr lang="sr-Cyrl-RS" dirty="0"/>
              <a:t>Први филм приказан је у Паризу 28. децембра 1895. године.</a:t>
            </a:r>
          </a:p>
          <a:p>
            <a:r>
              <a:rPr lang="sr-Cyrl-RS" dirty="0"/>
              <a:t>Трајао је свега неколико минута и приказивао је долазак воза на железничку станицу.</a:t>
            </a:r>
          </a:p>
          <a:p>
            <a:r>
              <a:rPr lang="sr-Cyrl-RS" dirty="0"/>
              <a:t>Филмови су у почетку били црно-бели и без звука.</a:t>
            </a:r>
          </a:p>
          <a:p>
            <a:r>
              <a:rPr lang="sr-Cyrl-RS" dirty="0"/>
              <a:t>Звучни филмови крећу да се приказују тек 1927. године. Занимљиво је напоменути да су дотадашњи глумци остали без посла уколико су имали пискав и непријатан глас са лошим нагласком.</a:t>
            </a:r>
          </a:p>
          <a:p>
            <a:r>
              <a:rPr lang="sr-Cyrl-RS" dirty="0"/>
              <a:t>Напретком технологије напредовала је и филмска индустрија, те су почетком 21. века почели и да се приказују 3Д и 4Д филмови који су вама познати.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F158C44-D5E0-4041-979C-330FD7D155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295" b="12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Нови медији - филм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Први филм икада приказан на свету</a:t>
            </a:r>
          </a:p>
          <a:p>
            <a:pPr marL="0" indent="0">
              <a:buNone/>
            </a:pPr>
            <a:r>
              <a:rPr lang="sr-Cyrl-RS" dirty="0"/>
              <a:t>Долазак воза на железничку станицу – Браћа Лимијер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https://www.youtube.com/watch?v=ZfyUWenm2LM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477000" cy="762000"/>
          </a:xfrm>
        </p:spPr>
        <p:txBody>
          <a:bodyPr/>
          <a:lstStyle/>
          <a:p>
            <a:r>
              <a:rPr lang="sr-Cyrl-RS" dirty="0"/>
              <a:t>Нови медији - филм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371600"/>
            <a:ext cx="9525000" cy="3810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/>
              <a:t>Пошто нисмо у учионици и немамо прилику да заједно направимо кратак филм, ваш задатак биће да сами то урадите.</a:t>
            </a:r>
          </a:p>
          <a:p>
            <a:pPr marL="0" indent="0">
              <a:buNone/>
            </a:pPr>
            <a:r>
              <a:rPr lang="sr-Cyrl-RS" dirty="0"/>
              <a:t>Како један филм пре свега мора да има сценарио(радњу), режију(кад ће шта да се одвија), глумце(ви, лутке,играчке, укућани, предмети, кућни љубимци), камермана(ви или укућани), тако и ваш.</a:t>
            </a:r>
          </a:p>
          <a:p>
            <a:pPr marL="0" indent="0">
              <a:buNone/>
            </a:pPr>
            <a:r>
              <a:rPr lang="sr-Cyrl-RS" dirty="0"/>
              <a:t>Можда вам наизглед делује тешко али није. Прво осмислите сценарио и крените у реализацију.</a:t>
            </a:r>
          </a:p>
          <a:p>
            <a:pPr marL="0" indent="0">
              <a:buNone/>
            </a:pPr>
            <a:r>
              <a:rPr lang="sr-Cyrl-RS" dirty="0"/>
              <a:t>Теме филмова:</a:t>
            </a:r>
          </a:p>
          <a:p>
            <a:pPr marL="0" indent="0">
              <a:buNone/>
            </a:pPr>
            <a:r>
              <a:rPr lang="sr-Cyrl-RS" b="1" dirty="0"/>
              <a:t>Шашави водитељ – Шашава емисија</a:t>
            </a:r>
          </a:p>
          <a:p>
            <a:pPr marL="0" indent="0">
              <a:buNone/>
            </a:pPr>
            <a:r>
              <a:rPr lang="sr-Cyrl-RS" b="1" dirty="0"/>
              <a:t>Уврнута кухиња – Најлуђи рецепти</a:t>
            </a: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r>
              <a:rPr lang="sr-Cyrl-RS" dirty="0"/>
              <a:t>Наравно потписујете сценарио, режију и глумце. И увек је добродошла помоћ родитеља.</a:t>
            </a:r>
          </a:p>
          <a:p>
            <a:pPr marL="0" indent="0">
              <a:buNone/>
            </a:pPr>
            <a:r>
              <a:rPr lang="sr-Cyrl-RS" dirty="0"/>
              <a:t>За овај задатак имате 7-10 дана.</a:t>
            </a:r>
          </a:p>
          <a:p>
            <a:pPr marL="0" indent="0">
              <a:buNone/>
            </a:pPr>
            <a:r>
              <a:rPr lang="sr-Cyrl-RS" dirty="0"/>
              <a:t>Па хајде да видимо какви сте савремени уметници.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r>
              <a:rPr lang="sr-Cyrl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Видео запис послати на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142</TotalTime>
  <Words>404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Children Friends 16x9</vt:lpstr>
      <vt:lpstr>Ликовна култура</vt:lpstr>
      <vt:lpstr>Нови медији</vt:lpstr>
      <vt:lpstr>Нови медији</vt:lpstr>
      <vt:lpstr>Нови медији - филм</vt:lpstr>
      <vt:lpstr>Нови медији - филм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Irena</dc:creator>
  <cp:keywords/>
  <cp:lastModifiedBy>Irena</cp:lastModifiedBy>
  <cp:revision>18</cp:revision>
  <dcterms:created xsi:type="dcterms:W3CDTF">2020-04-18T17:23:26Z</dcterms:created>
  <dcterms:modified xsi:type="dcterms:W3CDTF">2020-05-02T19:14:56Z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